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80" r:id="rId19"/>
    <p:sldId id="281" r:id="rId20"/>
    <p:sldId id="282" r:id="rId21"/>
    <p:sldId id="283" r:id="rId22"/>
    <p:sldId id="293" r:id="rId23"/>
    <p:sldId id="284" r:id="rId24"/>
    <p:sldId id="285" r:id="rId25"/>
    <p:sldId id="273" r:id="rId26"/>
    <p:sldId id="274" r:id="rId27"/>
    <p:sldId id="290" r:id="rId28"/>
    <p:sldId id="286" r:id="rId29"/>
    <p:sldId id="287" r:id="rId30"/>
    <p:sldId id="288" r:id="rId31"/>
    <p:sldId id="289" r:id="rId32"/>
    <p:sldId id="275" r:id="rId33"/>
    <p:sldId id="278" r:id="rId34"/>
    <p:sldId id="276" r:id="rId35"/>
    <p:sldId id="296" r:id="rId36"/>
    <p:sldId id="298" r:id="rId37"/>
    <p:sldId id="295" r:id="rId38"/>
    <p:sldId id="299" r:id="rId39"/>
    <p:sldId id="29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31"/>
  </p:normalViewPr>
  <p:slideViewPr>
    <p:cSldViewPr snapToGrid="0" snapToObjects="1">
      <p:cViewPr varScale="1">
        <p:scale>
          <a:sx n="101" d="100"/>
          <a:sy n="101" d="100"/>
        </p:scale>
        <p:origin x="4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600C6B-9A03-6947-BCEE-A0A370E3F2DD}" type="datetimeFigureOut">
              <a:rPr lang="en-US" smtClean="0"/>
              <a:t>7/6/17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D78AB-0B93-B448-8553-5840B1AEC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06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D78AB-0B93-B448-8553-5840B1AEC4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161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D78AB-0B93-B448-8553-5840B1AEC43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0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D78AB-0B93-B448-8553-5840B1AEC43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99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JakeWharton/RxBindi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Rxjava</a:t>
            </a:r>
            <a:r>
              <a:rPr lang="en-US" altLang="zh-CN" dirty="0" smtClean="0"/>
              <a:t>(2.0)</a:t>
            </a:r>
            <a:br>
              <a:rPr lang="en-US" altLang="zh-CN" dirty="0" smtClean="0"/>
            </a:br>
            <a:r>
              <a:rPr lang="zh-CN" altLang="en-US" dirty="0" smtClean="0"/>
              <a:t>提高多线程开发质量和效率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Micro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1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Opreate</a:t>
            </a:r>
            <a:r>
              <a:rPr lang="en-US" altLang="zh-CN" dirty="0" smtClean="0"/>
              <a:t>--tool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313" y="1963579"/>
            <a:ext cx="10373628" cy="489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6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Opreate</a:t>
            </a:r>
            <a:r>
              <a:rPr lang="en-US" altLang="zh-CN" dirty="0" smtClean="0"/>
              <a:t>--condition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394" y="1955799"/>
            <a:ext cx="10895706" cy="484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29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Operate--math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0896" y="1993484"/>
            <a:ext cx="10869772" cy="328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44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Operate--</a:t>
            </a:r>
            <a:r>
              <a:rPr lang="en-US" altLang="zh-CN" dirty="0" err="1" smtClean="0"/>
              <a:t>othre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3012" y="1943099"/>
            <a:ext cx="9804399" cy="481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 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418" y="241144"/>
            <a:ext cx="9043987" cy="647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Schedulers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562100"/>
            <a:ext cx="9905998" cy="3124201"/>
          </a:xfrm>
        </p:spPr>
        <p:txBody>
          <a:bodyPr/>
          <a:lstStyle/>
          <a:p>
            <a:r>
              <a:rPr lang="en-US" altLang="zh-CN" cap="none" dirty="0"/>
              <a:t>subscribeOn(Scheduler)</a:t>
            </a:r>
            <a:endParaRPr lang="en-US" altLang="zh-CN" dirty="0" smtClean="0"/>
          </a:p>
          <a:p>
            <a:r>
              <a:rPr lang="en-US" altLang="zh-CN" cap="none" dirty="0" err="1"/>
              <a:t>observeOn</a:t>
            </a:r>
            <a:r>
              <a:rPr lang="en-US" altLang="zh-CN" cap="none" dirty="0"/>
              <a:t>(Scheduler)</a:t>
            </a:r>
            <a:endParaRPr lang="en-US" altLang="zh-CN" cap="none" dirty="0" smtClean="0"/>
          </a:p>
        </p:txBody>
      </p:sp>
      <p:pic>
        <p:nvPicPr>
          <p:cNvPr id="4" name="Picture 3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4904538"/>
            <a:ext cx="8629650" cy="1468526"/>
          </a:xfrm>
          <a:prstGeom prst="rect">
            <a:avLst/>
          </a:prstGeom>
        </p:spPr>
      </p:pic>
      <p:pic>
        <p:nvPicPr>
          <p:cNvPr id="5" name="Picture 4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0" y="463548"/>
            <a:ext cx="5937250" cy="403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3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36778" y="71139"/>
            <a:ext cx="5410517" cy="66523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528" y="0"/>
            <a:ext cx="5378767" cy="672345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68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如何提高</a:t>
            </a:r>
            <a:r>
              <a:rPr lang="zh-CN" altLang="en-US" dirty="0"/>
              <a:t>多线程质量和效率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cap="none" dirty="0" err="1" smtClean="0"/>
              <a:t>Delay,Interval,Timeout</a:t>
            </a:r>
            <a:r>
              <a:rPr lang="zh-CN" altLang="en-US" cap="none" dirty="0" smtClean="0"/>
              <a:t>操作</a:t>
            </a:r>
            <a:endParaRPr lang="en-US" altLang="zh-CN" cap="none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多线程状态维护，数据安全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线程调度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异步同步切换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队列处理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并发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dirty="0" smtClean="0"/>
              <a:t>数据结构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071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常见场景一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1413" y="205293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需要延迟执行一段程序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41413" y="2963916"/>
            <a:ext cx="4254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可行方案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Timer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Handler.postDelay</a:t>
            </a:r>
            <a:r>
              <a:rPr lang="en-US" altLang="zh-CN" sz="2400" dirty="0" smtClean="0">
                <a:solidFill>
                  <a:srgbClr val="FF0000"/>
                </a:solidFill>
              </a:rPr>
              <a:t>()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03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altLang="zh-CN" dirty="0" smtClean="0"/>
              <a:t>delay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02" y="0"/>
            <a:ext cx="7505700" cy="6146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96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RxJAVA</a:t>
            </a:r>
            <a:r>
              <a:rPr lang="en-US" altLang="zh-CN" dirty="0" smtClean="0"/>
              <a:t>(</a:t>
            </a:r>
            <a:r>
              <a:rPr lang="en-US" cap="none" dirty="0" smtClean="0">
                <a:effectLst/>
                <a:latin typeface="Arial" charset="0"/>
                <a:ea typeface="Arial" charset="0"/>
                <a:cs typeface="Arial" charset="0"/>
              </a:rPr>
              <a:t>Reactive </a:t>
            </a:r>
            <a:r>
              <a:rPr lang="en-US" cap="none" dirty="0">
                <a:effectLst/>
                <a:latin typeface="Arial" charset="0"/>
                <a:ea typeface="Arial" charset="0"/>
                <a:cs typeface="Arial" charset="0"/>
              </a:rPr>
              <a:t>Extensions for the JVM </a:t>
            </a:r>
            <a:r>
              <a:rPr lang="en-US" altLang="zh-CN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cap="none" dirty="0" smtClean="0">
                <a:effectLst/>
                <a:latin typeface="Arial" charset="0"/>
                <a:ea typeface="Arial" charset="0"/>
                <a:cs typeface="Arial" charset="0"/>
              </a:rPr>
              <a:t>a library for composing asynchronous and event-based programs using observable sequences for the Java VM.</a:t>
            </a:r>
          </a:p>
          <a:p>
            <a:pPr marL="0" indent="0" algn="just">
              <a:buNone/>
            </a:pPr>
            <a:endParaRPr lang="en-US" dirty="0" smtClean="0">
              <a:effectLst/>
              <a:latin typeface="Arial" charset="0"/>
              <a:ea typeface="Arial" charset="0"/>
              <a:cs typeface="Arial" charset="0"/>
            </a:endParaRPr>
          </a:p>
          <a:p>
            <a:pPr marL="0" indent="0" algn="just">
              <a:buNone/>
            </a:pPr>
            <a:r>
              <a:rPr lang="zh-CN" altLang="en-US" dirty="0">
                <a:effectLst/>
              </a:rPr>
              <a:t>一个在 </a:t>
            </a:r>
            <a:r>
              <a:rPr lang="en-US" altLang="zh-CN" dirty="0">
                <a:effectLst/>
              </a:rPr>
              <a:t>Java VM </a:t>
            </a:r>
            <a:r>
              <a:rPr lang="zh-CN" altLang="en-US" dirty="0">
                <a:effectLst/>
              </a:rPr>
              <a:t>上使用可观测的序列来组成异步的、基于事件的程序的库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0" indent="0" algn="just">
              <a:buNone/>
            </a:pPr>
            <a:endParaRPr lang="en-US" dirty="0" smtClean="0">
              <a:effectLst/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401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常见场景二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1413" y="205293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需要重复执行一段程序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41413" y="2963916"/>
            <a:ext cx="4254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可行方案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Timer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Handler.postDelay</a:t>
            </a:r>
            <a:r>
              <a:rPr lang="en-US" altLang="zh-CN" sz="2400" dirty="0" smtClean="0">
                <a:solidFill>
                  <a:srgbClr val="FF0000"/>
                </a:solidFill>
              </a:rPr>
              <a:t>()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01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Interval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921" y="213492"/>
            <a:ext cx="7442200" cy="3467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8" y="2666999"/>
            <a:ext cx="12192000" cy="357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3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1413" y="2052935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定时</a:t>
            </a:r>
            <a:r>
              <a:rPr lang="en-US" altLang="zh-CN" sz="2400" dirty="0" smtClean="0"/>
              <a:t>Job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833" y="3094335"/>
            <a:ext cx="83185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54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常见场景三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1413" y="205293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任务设置超时时间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41413" y="2963916"/>
            <a:ext cx="4254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可行方案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Timer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Handler.postDelay</a:t>
            </a:r>
            <a:r>
              <a:rPr lang="en-US" altLang="zh-CN" sz="2400" dirty="0" smtClean="0">
                <a:solidFill>
                  <a:srgbClr val="FF0000"/>
                </a:solidFill>
              </a:rPr>
              <a:t>()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6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timeout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0" y="609600"/>
            <a:ext cx="9004300" cy="154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8" y="901384"/>
            <a:ext cx="12192000" cy="574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90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常见场景四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16100" y="5468034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41412" y="2343834"/>
            <a:ext cx="10047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/>
              <a:t>初始化数据</a:t>
            </a:r>
            <a:endParaRPr lang="en-US" altLang="zh-CN" sz="2400" dirty="0"/>
          </a:p>
          <a:p>
            <a:pPr algn="just"/>
            <a:r>
              <a:rPr lang="en-US" altLang="zh-CN" sz="2400" dirty="0"/>
              <a:t>	Job1,Job2,Job3</a:t>
            </a:r>
            <a:r>
              <a:rPr lang="mr-IN" altLang="zh-CN" sz="2400" dirty="0"/>
              <a:t>…</a:t>
            </a:r>
            <a:r>
              <a:rPr lang="en-US" altLang="zh-CN" sz="2400" dirty="0"/>
              <a:t>.</a:t>
            </a:r>
          </a:p>
          <a:p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141411" y="3482875"/>
            <a:ext cx="99059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400" dirty="0"/>
              <a:t>正常处理逻辑</a:t>
            </a:r>
            <a:endParaRPr lang="en-US" altLang="zh-CN" sz="2400" dirty="0"/>
          </a:p>
          <a:p>
            <a:pPr algn="just"/>
            <a:r>
              <a:rPr lang="en-US" altLang="zh-CN" sz="2400" dirty="0"/>
              <a:t>1.</a:t>
            </a:r>
            <a:r>
              <a:rPr lang="zh-CN" altLang="en-US" sz="2400" dirty="0"/>
              <a:t>单线程 </a:t>
            </a:r>
            <a:r>
              <a:rPr lang="en-US" altLang="zh-CN" sz="2400" dirty="0"/>
              <a:t>Job1-&gt;Job2-&gt;Job3-&gt;</a:t>
            </a:r>
            <a:r>
              <a:rPr lang="mr-IN" altLang="zh-CN" sz="2400" dirty="0" smtClean="0"/>
              <a:t>…</a:t>
            </a:r>
            <a:endParaRPr lang="en-US" altLang="zh-CN" sz="2400" dirty="0" smtClean="0"/>
          </a:p>
          <a:p>
            <a:pPr algn="just"/>
            <a:r>
              <a:rPr lang="en-US" altLang="zh-CN" sz="2400" dirty="0" smtClean="0"/>
              <a:t>	</a:t>
            </a:r>
          </a:p>
          <a:p>
            <a:pPr algn="just"/>
            <a:endParaRPr lang="en-US" altLang="zh-CN" sz="2400" dirty="0" smtClean="0"/>
          </a:p>
          <a:p>
            <a:pPr algn="just"/>
            <a:r>
              <a:rPr lang="en-US" altLang="zh-CN" sz="2400" dirty="0" smtClean="0"/>
              <a:t>2.</a:t>
            </a:r>
            <a:r>
              <a:rPr lang="zh-CN" altLang="en-US" sz="2400" dirty="0" smtClean="0"/>
              <a:t>多线程 </a:t>
            </a:r>
            <a:r>
              <a:rPr lang="en-US" altLang="zh-CN" sz="2400" dirty="0" err="1" smtClean="0"/>
              <a:t>isReady</a:t>
            </a:r>
            <a:r>
              <a:rPr lang="zh-CN" altLang="en-US" sz="2400" dirty="0" smtClean="0"/>
              <a:t>状态维护</a:t>
            </a:r>
            <a:endParaRPr lang="en-US" altLang="zh-CN" sz="2400" dirty="0" smtClean="0"/>
          </a:p>
          <a:p>
            <a:pPr algn="just"/>
            <a:r>
              <a:rPr lang="en-US" altLang="zh-CN" sz="2400" dirty="0"/>
              <a:t>	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701138" y="4245233"/>
            <a:ext cx="29546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不能发挥多线程优势</a:t>
            </a:r>
            <a:endParaRPr lang="en-US" altLang="zh-CN" sz="24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01138" y="5375700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业务逻辑被污染，容易出错</a:t>
            </a:r>
            <a:endParaRPr lang="en-US" altLang="zh-CN" sz="2400" dirty="0">
              <a:solidFill>
                <a:srgbClr val="FF0000"/>
              </a:solidFill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22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520700"/>
            <a:ext cx="9905998" cy="1905000"/>
          </a:xfrm>
        </p:spPr>
        <p:txBody>
          <a:bodyPr/>
          <a:lstStyle/>
          <a:p>
            <a:r>
              <a:rPr lang="en-US" altLang="zh-CN" dirty="0" smtClean="0"/>
              <a:t>merge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4413" y="191581"/>
            <a:ext cx="5259387" cy="66664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1740440"/>
            <a:ext cx="97663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effectLst/>
              </a:rPr>
              <a:t>concat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97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常见场景五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1413" y="205293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防止重复点击，按钮点击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41413" y="2963916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可行方案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记录点击时间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9648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018" y="223783"/>
            <a:ext cx="6375400" cy="3225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throttleFirst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0717" y="2606128"/>
            <a:ext cx="6582001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2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简单使用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1943098"/>
            <a:ext cx="9243344" cy="452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4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常见场景六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1413" y="2052935"/>
            <a:ext cx="4743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防止重复请求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使用场景输入提示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41413" y="2963916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可行方案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记录提交时间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00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debounce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6655" y="147363"/>
            <a:ext cx="7162800" cy="5270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4617"/>
            <a:ext cx="12192000" cy="598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20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</a:t>
            </a:r>
            <a:r>
              <a:rPr lang="zh-CN" altLang="en-US" dirty="0" smtClean="0"/>
              <a:t>场景七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562100" y="3295431"/>
            <a:ext cx="5811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Step1</a:t>
            </a:r>
            <a:r>
              <a:rPr lang="zh-CN" altLang="en-US" sz="2400" dirty="0" smtClean="0">
                <a:solidFill>
                  <a:srgbClr val="FF0000"/>
                </a:solidFill>
              </a:rPr>
              <a:t>是调用第三方</a:t>
            </a:r>
            <a:r>
              <a:rPr lang="en-US" altLang="zh-CN" sz="2400" dirty="0" smtClean="0">
                <a:solidFill>
                  <a:srgbClr val="FF0000"/>
                </a:solidFill>
              </a:rPr>
              <a:t>API</a:t>
            </a:r>
            <a:r>
              <a:rPr lang="zh-CN" altLang="en-US" sz="2400" dirty="0" smtClean="0">
                <a:solidFill>
                  <a:srgbClr val="FF0000"/>
                </a:solidFill>
              </a:rPr>
              <a:t>他只提供异步操作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41413" y="2334052"/>
            <a:ext cx="29386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某个功能</a:t>
            </a:r>
            <a:endParaRPr lang="en-US" altLang="zh-CN" sz="2400" dirty="0" smtClean="0"/>
          </a:p>
          <a:p>
            <a:r>
              <a:rPr lang="en-US" altLang="zh-CN" sz="2400" dirty="0" smtClean="0"/>
              <a:t>	Step</a:t>
            </a:r>
            <a:r>
              <a:rPr lang="en-US" altLang="zh-CN" sz="2400" dirty="0"/>
              <a:t>1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Step2</a:t>
            </a:r>
            <a:r>
              <a:rPr lang="mr-IN" altLang="zh-CN" sz="2400" dirty="0" smtClean="0"/>
              <a:t>…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141413" y="4054386"/>
            <a:ext cx="63562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正常逻辑</a:t>
            </a:r>
            <a:endParaRPr lang="en-US" altLang="zh-CN" sz="2400" dirty="0" smtClean="0"/>
          </a:p>
          <a:p>
            <a:r>
              <a:rPr lang="en-US" sz="2400" dirty="0"/>
              <a:t>	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Future,Objec.wait</a:t>
            </a:r>
            <a:r>
              <a:rPr lang="en-US" altLang="zh-CN" sz="2400" dirty="0" smtClean="0">
                <a:solidFill>
                  <a:srgbClr val="FF0000"/>
                </a:solidFill>
              </a:rPr>
              <a:t>(),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CountDownLatch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1413" y="1872387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同步异步切换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6665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Blockfirst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0" y="0"/>
            <a:ext cx="7264400" cy="6286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2298699"/>
            <a:ext cx="98171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05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</a:t>
            </a:r>
            <a:r>
              <a:rPr lang="zh-CN" altLang="en-US" dirty="0" smtClean="0"/>
              <a:t>场景八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1241" y="205293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代码复用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1236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1" y="2124403"/>
            <a:ext cx="9232900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8" y="390533"/>
            <a:ext cx="12192000" cy="572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1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常见</a:t>
            </a:r>
            <a:r>
              <a:rPr lang="zh-CN" altLang="en-US" smtClean="0"/>
              <a:t>场景九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1241" y="2052935"/>
            <a:ext cx="52533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实现订阅机制，</a:t>
            </a:r>
            <a:r>
              <a:rPr lang="en-US" altLang="zh-CN" sz="2400" dirty="0" smtClean="0"/>
              <a:t>pub-sub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even-bus</a:t>
            </a:r>
          </a:p>
          <a:p>
            <a:endParaRPr lang="en-US" altLang="zh-CN" sz="2400" dirty="0"/>
          </a:p>
          <a:p>
            <a:r>
              <a:rPr lang="en-US" altLang="zh-CN" sz="2400" dirty="0" smtClean="0"/>
              <a:t>	</a:t>
            </a:r>
            <a:r>
              <a:rPr lang="zh-CN" altLang="en-US" sz="2400" dirty="0" smtClean="0">
                <a:solidFill>
                  <a:srgbClr val="FF0000"/>
                </a:solidFill>
              </a:rPr>
              <a:t>队列线程安全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</a:t>
            </a:r>
            <a:r>
              <a:rPr lang="zh-CN" altLang="en-US" dirty="0" smtClean="0"/>
              <a:t>场景十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1241" y="2052935"/>
            <a:ext cx="66848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多</a:t>
            </a:r>
            <a:r>
              <a:rPr lang="en-US" altLang="zh-CN" sz="2400" dirty="0" err="1" smtClean="0"/>
              <a:t>Ui</a:t>
            </a:r>
            <a:r>
              <a:rPr lang="zh-CN" altLang="en-US" sz="2400" dirty="0" smtClean="0"/>
              <a:t>状态同步</a:t>
            </a:r>
            <a:r>
              <a:rPr lang="en-US" altLang="zh-CN" sz="2400" smtClean="0"/>
              <a:t>-RxBinding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>
                <a:hlinkClick r:id="rId2"/>
              </a:rPr>
              <a:t>https://</a:t>
            </a:r>
            <a:r>
              <a:rPr lang="en-US" altLang="zh-CN" sz="2400" dirty="0" smtClean="0">
                <a:hlinkClick r:id="rId2"/>
              </a:rPr>
              <a:t>github.com/JakeWharton/RxBinding</a:t>
            </a:r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5923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注意点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zh-CN" altLang="en-US" dirty="0" smtClean="0"/>
              <a:t>内存管理</a:t>
            </a:r>
            <a:endParaRPr lang="en-US" altLang="zh-CN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3266491"/>
            <a:ext cx="7442200" cy="381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3653882"/>
            <a:ext cx="7442200" cy="3080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8105" y="1041400"/>
            <a:ext cx="34417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9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117" y="0"/>
            <a:ext cx="9905998" cy="6858000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 smtClean="0"/>
              <a:t>Thank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you!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9630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高级使用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313" y="1835476"/>
            <a:ext cx="9817098" cy="492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08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CREATE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2044700"/>
            <a:ext cx="10516616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3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smtClean="0"/>
              <a:t>CREATE</a:t>
            </a:r>
            <a:endParaRPr lang="en-US" cap="non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013" y="2336799"/>
            <a:ext cx="9905998" cy="3124201"/>
          </a:xfrm>
        </p:spPr>
        <p:txBody>
          <a:bodyPr>
            <a:normAutofit/>
          </a:bodyPr>
          <a:lstStyle/>
          <a:p>
            <a:r>
              <a:rPr lang="en-US" sz="3600" cap="none" dirty="0" smtClean="0"/>
              <a:t>Observable</a:t>
            </a:r>
          </a:p>
          <a:p>
            <a:r>
              <a:rPr lang="en-US" sz="3600" cap="none" dirty="0" err="1" smtClean="0"/>
              <a:t>Completable</a:t>
            </a:r>
            <a:endParaRPr lang="en-US" sz="3600" cap="none" dirty="0" smtClean="0"/>
          </a:p>
          <a:p>
            <a:r>
              <a:rPr lang="en-US" sz="3600" cap="none" dirty="0" smtClean="0"/>
              <a:t>Single</a:t>
            </a:r>
          </a:p>
          <a:p>
            <a:r>
              <a:rPr lang="en-US" sz="3600" cap="none" dirty="0"/>
              <a:t>Maybe</a:t>
            </a:r>
          </a:p>
        </p:txBody>
      </p:sp>
    </p:spTree>
    <p:extLst>
      <p:ext uri="{BB962C8B-B14F-4D97-AF65-F5344CB8AC3E}">
        <p14:creationId xmlns:p14="http://schemas.microsoft.com/office/powerpoint/2010/main" val="59275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Operate--transform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949" y="1917698"/>
            <a:ext cx="10852151" cy="423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35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Operate--Filter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083" y="1917700"/>
            <a:ext cx="10928419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5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Operate--combine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18" y="1943100"/>
            <a:ext cx="10853096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0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12923</TotalTime>
  <Words>284</Words>
  <Application>Microsoft Macintosh PowerPoint</Application>
  <PresentationFormat>Widescreen</PresentationFormat>
  <Paragraphs>98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</vt:lpstr>
      <vt:lpstr>Century Gothic</vt:lpstr>
      <vt:lpstr>Mangal</vt:lpstr>
      <vt:lpstr>宋体</vt:lpstr>
      <vt:lpstr>Arial</vt:lpstr>
      <vt:lpstr>Mesh</vt:lpstr>
      <vt:lpstr>Rxjava(2.0) 提高多线程开发质量和效率</vt:lpstr>
      <vt:lpstr>RxJAVA(Reactive Extensions for the JVM )</vt:lpstr>
      <vt:lpstr>简单使用</vt:lpstr>
      <vt:lpstr>高级使用</vt:lpstr>
      <vt:lpstr>CREATE</vt:lpstr>
      <vt:lpstr>CREATE</vt:lpstr>
      <vt:lpstr>Operate--transform</vt:lpstr>
      <vt:lpstr>Operate--Filter</vt:lpstr>
      <vt:lpstr>Operate--combine</vt:lpstr>
      <vt:lpstr>Opreate--tool</vt:lpstr>
      <vt:lpstr>Opreate--condition</vt:lpstr>
      <vt:lpstr>Operate--math</vt:lpstr>
      <vt:lpstr>Operate--othre</vt:lpstr>
      <vt:lpstr> </vt:lpstr>
      <vt:lpstr>Schedulers</vt:lpstr>
      <vt:lpstr> </vt:lpstr>
      <vt:lpstr>如何提高多线程质量和效率</vt:lpstr>
      <vt:lpstr>常见场景一</vt:lpstr>
      <vt:lpstr> delay</vt:lpstr>
      <vt:lpstr>常见场景二</vt:lpstr>
      <vt:lpstr>Interval</vt:lpstr>
      <vt:lpstr>PowerPoint Presentation</vt:lpstr>
      <vt:lpstr>常见场景三</vt:lpstr>
      <vt:lpstr>timeout</vt:lpstr>
      <vt:lpstr>常见场景四</vt:lpstr>
      <vt:lpstr>merge</vt:lpstr>
      <vt:lpstr>concat</vt:lpstr>
      <vt:lpstr>常见场景五</vt:lpstr>
      <vt:lpstr>throttleFirst</vt:lpstr>
      <vt:lpstr>常见场景六</vt:lpstr>
      <vt:lpstr>debounce</vt:lpstr>
      <vt:lpstr>常见场景七</vt:lpstr>
      <vt:lpstr>Blockfirst</vt:lpstr>
      <vt:lpstr>常见场景八</vt:lpstr>
      <vt:lpstr>map</vt:lpstr>
      <vt:lpstr>常见场景九</vt:lpstr>
      <vt:lpstr>常见场景十</vt:lpstr>
      <vt:lpstr>注意点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Rxjava项目应用</dc:title>
  <dc:creator>Microsoft Office User</dc:creator>
  <cp:lastModifiedBy>Microsoft Office User</cp:lastModifiedBy>
  <cp:revision>51</cp:revision>
  <dcterms:created xsi:type="dcterms:W3CDTF">2017-06-20T06:41:04Z</dcterms:created>
  <dcterms:modified xsi:type="dcterms:W3CDTF">2017-07-06T07:29:00Z</dcterms:modified>
</cp:coreProperties>
</file>